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</p:sldMasterIdLst>
  <p:notesMasterIdLst>
    <p:notesMasterId r:id="rId19"/>
  </p:notesMasterIdLst>
  <p:sldIdLst>
    <p:sldId id="256" r:id="rId3"/>
    <p:sldId id="344" r:id="rId4"/>
    <p:sldId id="396" r:id="rId5"/>
    <p:sldId id="353" r:id="rId6"/>
    <p:sldId id="395" r:id="rId7"/>
    <p:sldId id="400" r:id="rId8"/>
    <p:sldId id="397" r:id="rId9"/>
    <p:sldId id="392" r:id="rId10"/>
    <p:sldId id="393" r:id="rId11"/>
    <p:sldId id="398" r:id="rId12"/>
    <p:sldId id="399" r:id="rId13"/>
    <p:sldId id="401" r:id="rId14"/>
    <p:sldId id="394" r:id="rId15"/>
    <p:sldId id="403" r:id="rId16"/>
    <p:sldId id="404" r:id="rId17"/>
    <p:sldId id="402" r:id="rId18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48"/>
    <p:restoredTop sz="93790"/>
  </p:normalViewPr>
  <p:slideViewPr>
    <p:cSldViewPr snapToGrid="0" snapToObjects="1">
      <p:cViewPr varScale="1">
        <p:scale>
          <a:sx n="82" d="100"/>
          <a:sy n="82" d="100"/>
        </p:scale>
        <p:origin x="192" y="5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6F16F3-24CE-2D4D-860E-B8329E83D87B}" type="datetimeFigureOut">
              <a:rPr kumimoji="1" lang="zh-CN" altLang="en-US" smtClean="0"/>
              <a:t>2020/8/6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BAAA4B-A5FF-FB47-91A5-F3D8EB0D0F2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4355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www.officeplus.cn/" TargetMode="Externa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</a:schemeClr>
              </a:gs>
              <a:gs pos="0">
                <a:schemeClr val="accent3">
                  <a:lumMod val="75000"/>
                </a:schemeClr>
              </a:gs>
              <a:gs pos="72000">
                <a:schemeClr val="accent2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占位符 6"/>
          <p:cNvSpPr>
            <a:spLocks noGrp="1"/>
          </p:cNvSpPr>
          <p:nvPr>
            <p:ph type="body" sz="quarter" idx="13"/>
          </p:nvPr>
        </p:nvSpPr>
        <p:spPr>
          <a:xfrm>
            <a:off x="2915213" y="2128074"/>
            <a:ext cx="8084654" cy="1041761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5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9" name="组 8"/>
          <p:cNvGrpSpPr/>
          <p:nvPr userDrawn="1"/>
        </p:nvGrpSpPr>
        <p:grpSpPr>
          <a:xfrm rot="18636342">
            <a:off x="-4842314" y="-4768554"/>
            <a:ext cx="9526783" cy="8018066"/>
            <a:chOff x="-1833690" y="-2141397"/>
            <a:chExt cx="9526783" cy="9526783"/>
          </a:xfrm>
        </p:grpSpPr>
        <p:sp>
          <p:nvSpPr>
            <p:cNvPr id="7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8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2915213" y="3169834"/>
            <a:ext cx="8084654" cy="58864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2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grpSp>
        <p:nvGrpSpPr>
          <p:cNvPr id="11" name="组 10"/>
          <p:cNvGrpSpPr/>
          <p:nvPr userDrawn="1"/>
        </p:nvGrpSpPr>
        <p:grpSpPr>
          <a:xfrm rot="18636342">
            <a:off x="7423535" y="5313870"/>
            <a:ext cx="9526783" cy="8018066"/>
            <a:chOff x="-1833690" y="-2141397"/>
            <a:chExt cx="9526783" cy="9526783"/>
          </a:xfrm>
        </p:grpSpPr>
        <p:sp>
          <p:nvSpPr>
            <p:cNvPr id="12" name="椭圆 1"/>
            <p:cNvSpPr/>
            <p:nvPr userDrawn="1"/>
          </p:nvSpPr>
          <p:spPr>
            <a:xfrm rot="19800000">
              <a:off x="-1833690" y="-185788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3" name="椭圆 1"/>
            <p:cNvSpPr/>
            <p:nvPr userDrawn="1"/>
          </p:nvSpPr>
          <p:spPr>
            <a:xfrm rot="16690395">
              <a:off x="-1479391" y="-1768634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4" name="文本占位符 6"/>
          <p:cNvSpPr>
            <a:spLocks noGrp="1"/>
          </p:cNvSpPr>
          <p:nvPr>
            <p:ph type="body" sz="quarter" idx="15"/>
          </p:nvPr>
        </p:nvSpPr>
        <p:spPr>
          <a:xfrm>
            <a:off x="2915213" y="4033466"/>
            <a:ext cx="8084654" cy="588643"/>
          </a:xfrm>
          <a:prstGeom prst="rect">
            <a:avLst/>
          </a:prstGeom>
        </p:spPr>
        <p:txBody>
          <a:bodyPr anchor="t"/>
          <a:lstStyle>
            <a:lvl1pPr marL="285750" indent="-285750" algn="l">
              <a:lnSpc>
                <a:spcPct val="100000"/>
              </a:lnSpc>
              <a:buFont typeface="Arial" charset="0"/>
              <a:buChar char="•"/>
              <a:defRPr sz="1400" b="0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982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5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9300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" name="组 5"/>
          <p:cNvGrpSpPr/>
          <p:nvPr userDrawn="1"/>
        </p:nvGrpSpPr>
        <p:grpSpPr>
          <a:xfrm rot="17100000" flipH="1">
            <a:off x="1415669" y="-1088262"/>
            <a:ext cx="12969854" cy="15178844"/>
            <a:chOff x="-3533241" y="-1493421"/>
            <a:chExt cx="10611835" cy="9526783"/>
          </a:xfrm>
        </p:grpSpPr>
        <p:sp>
          <p:nvSpPr>
            <p:cNvPr id="3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0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0833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6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68700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65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 rot="17100000" flipH="1">
            <a:off x="-1996604" y="-2649433"/>
            <a:ext cx="12969854" cy="15178844"/>
            <a:chOff x="-3533241" y="-1493421"/>
            <a:chExt cx="10611835" cy="9526783"/>
          </a:xfrm>
        </p:grpSpPr>
        <p:sp>
          <p:nvSpPr>
            <p:cNvPr id="10" name="椭圆 1"/>
            <p:cNvSpPr/>
            <p:nvPr userDrawn="1"/>
          </p:nvSpPr>
          <p:spPr>
            <a:xfrm rot="19800000">
              <a:off x="-3533241" y="-1061330"/>
              <a:ext cx="10611835" cy="8841402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11" name="椭圆 1"/>
            <p:cNvSpPr/>
            <p:nvPr userDrawn="1"/>
          </p:nvSpPr>
          <p:spPr>
            <a:xfrm rot="17526771">
              <a:off x="-3623933" y="-1120658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1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53779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2">
                  <a:lumMod val="50000"/>
                </a:schemeClr>
              </a:gs>
              <a:gs pos="41000">
                <a:schemeClr val="accent1">
                  <a:lumMod val="75000"/>
                  <a:alpha val="80000"/>
                </a:schemeClr>
              </a:gs>
              <a:gs pos="0">
                <a:schemeClr val="accent3">
                  <a:lumMod val="75000"/>
                  <a:alpha val="80000"/>
                </a:schemeClr>
              </a:gs>
              <a:gs pos="72000">
                <a:schemeClr val="accent2">
                  <a:lumMod val="75000"/>
                  <a:alpha val="8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7497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073426"/>
            <a:ext cx="12192000" cy="5356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8DC774-1C04-C64C-91C2-221D05FEEE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39062" y="132155"/>
            <a:ext cx="753600" cy="7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4841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7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47905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8"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5154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4" name="组 3"/>
          <p:cNvGrpSpPr/>
          <p:nvPr userDrawn="1"/>
        </p:nvGrpSpPr>
        <p:grpSpPr>
          <a:xfrm rot="21247073">
            <a:off x="-1761892" y="-334537"/>
            <a:ext cx="19187532" cy="9077094"/>
            <a:chOff x="-2207941" y="334536"/>
            <a:chExt cx="19187532" cy="9077094"/>
          </a:xfrm>
        </p:grpSpPr>
        <p:sp>
          <p:nvSpPr>
            <p:cNvPr id="3" name="椭圆 1"/>
            <p:cNvSpPr/>
            <p:nvPr userDrawn="1"/>
          </p:nvSpPr>
          <p:spPr>
            <a:xfrm rot="354265">
              <a:off x="-2207941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>
              <a:off x="-1709853" y="334536"/>
              <a:ext cx="18689444" cy="9077094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607140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r">
              <a:buNone/>
              <a:defRPr sz="24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9593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082848" y="16937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015489" y="16937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2848" y="3093408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015489" y="3093408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086211" y="449301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018852" y="449301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0484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</a:schemeClr>
              </a:gs>
              <a:gs pos="23000">
                <a:schemeClr val="accent5">
                  <a:lumMod val="89000"/>
                </a:schemeClr>
              </a:gs>
              <a:gs pos="69000">
                <a:schemeClr val="accent5">
                  <a:lumMod val="75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椭圆 1"/>
          <p:cNvSpPr/>
          <p:nvPr userDrawn="1"/>
        </p:nvSpPr>
        <p:spPr>
          <a:xfrm rot="19800000">
            <a:off x="5067768" y="-247745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5" name="椭圆 1"/>
          <p:cNvSpPr/>
          <p:nvPr userDrawn="1"/>
        </p:nvSpPr>
        <p:spPr>
          <a:xfrm rot="17526771">
            <a:off x="5527534" y="-479972"/>
            <a:ext cx="9526783" cy="8781257"/>
          </a:xfrm>
          <a:custGeom>
            <a:avLst/>
            <a:gdLst>
              <a:gd name="connsiteX0" fmla="*/ 0 w 5312228"/>
              <a:gd name="connsiteY0" fmla="*/ 2656114 h 5312228"/>
              <a:gd name="connsiteX1" fmla="*/ 2656114 w 5312228"/>
              <a:gd name="connsiteY1" fmla="*/ 0 h 5312228"/>
              <a:gd name="connsiteX2" fmla="*/ 5312228 w 5312228"/>
              <a:gd name="connsiteY2" fmla="*/ 2656114 h 5312228"/>
              <a:gd name="connsiteX3" fmla="*/ 2656114 w 5312228"/>
              <a:gd name="connsiteY3" fmla="*/ 5312228 h 5312228"/>
              <a:gd name="connsiteX4" fmla="*/ 0 w 5312228"/>
              <a:gd name="connsiteY4" fmla="*/ 2656114 h 5312228"/>
              <a:gd name="connsiteX0" fmla="*/ 108839 w 5421067"/>
              <a:gd name="connsiteY0" fmla="*/ 2712298 h 5368412"/>
              <a:gd name="connsiteX1" fmla="*/ 732953 w 5421067"/>
              <a:gd name="connsiteY1" fmla="*/ 1043155 h 5368412"/>
              <a:gd name="connsiteX2" fmla="*/ 2764953 w 5421067"/>
              <a:gd name="connsiteY2" fmla="*/ 56184 h 5368412"/>
              <a:gd name="connsiteX3" fmla="*/ 5421067 w 5421067"/>
              <a:gd name="connsiteY3" fmla="*/ 2712298 h 5368412"/>
              <a:gd name="connsiteX4" fmla="*/ 2764953 w 5421067"/>
              <a:gd name="connsiteY4" fmla="*/ 5368412 h 5368412"/>
              <a:gd name="connsiteX5" fmla="*/ 108839 w 5421067"/>
              <a:gd name="connsiteY5" fmla="*/ 2712298 h 5368412"/>
              <a:gd name="connsiteX0" fmla="*/ 108839 w 5480256"/>
              <a:gd name="connsiteY0" fmla="*/ 2656720 h 5312834"/>
              <a:gd name="connsiteX1" fmla="*/ 732953 w 5480256"/>
              <a:gd name="connsiteY1" fmla="*/ 987577 h 5312834"/>
              <a:gd name="connsiteX2" fmla="*/ 2764953 w 5480256"/>
              <a:gd name="connsiteY2" fmla="*/ 606 h 5312834"/>
              <a:gd name="connsiteX3" fmla="*/ 4303469 w 5480256"/>
              <a:gd name="connsiteY3" fmla="*/ 871463 h 5312834"/>
              <a:gd name="connsiteX4" fmla="*/ 5421067 w 5480256"/>
              <a:gd name="connsiteY4" fmla="*/ 2656720 h 5312834"/>
              <a:gd name="connsiteX5" fmla="*/ 2764953 w 5480256"/>
              <a:gd name="connsiteY5" fmla="*/ 5312834 h 5312834"/>
              <a:gd name="connsiteX6" fmla="*/ 108839 w 5480256"/>
              <a:gd name="connsiteY6" fmla="*/ 2656720 h 5312834"/>
              <a:gd name="connsiteX0" fmla="*/ 108839 w 5544800"/>
              <a:gd name="connsiteY0" fmla="*/ 2666351 h 5322465"/>
              <a:gd name="connsiteX1" fmla="*/ 732953 w 5544800"/>
              <a:gd name="connsiteY1" fmla="*/ 997208 h 5322465"/>
              <a:gd name="connsiteX2" fmla="*/ 2764953 w 5544800"/>
              <a:gd name="connsiteY2" fmla="*/ 10237 h 5322465"/>
              <a:gd name="connsiteX3" fmla="*/ 4971126 w 5544800"/>
              <a:gd name="connsiteY3" fmla="*/ 619837 h 5322465"/>
              <a:gd name="connsiteX4" fmla="*/ 5421067 w 5544800"/>
              <a:gd name="connsiteY4" fmla="*/ 2666351 h 5322465"/>
              <a:gd name="connsiteX5" fmla="*/ 2764953 w 5544800"/>
              <a:gd name="connsiteY5" fmla="*/ 5322465 h 5322465"/>
              <a:gd name="connsiteX6" fmla="*/ 108839 w 5544800"/>
              <a:gd name="connsiteY6" fmla="*/ 2666351 h 5322465"/>
              <a:gd name="connsiteX0" fmla="*/ 108839 w 5237336"/>
              <a:gd name="connsiteY0" fmla="*/ 2666351 h 5322940"/>
              <a:gd name="connsiteX1" fmla="*/ 732953 w 5237336"/>
              <a:gd name="connsiteY1" fmla="*/ 997208 h 5322940"/>
              <a:gd name="connsiteX2" fmla="*/ 2764953 w 5237336"/>
              <a:gd name="connsiteY2" fmla="*/ 10237 h 5322940"/>
              <a:gd name="connsiteX3" fmla="*/ 4971126 w 5237336"/>
              <a:gd name="connsiteY3" fmla="*/ 619837 h 5322940"/>
              <a:gd name="connsiteX4" fmla="*/ 4927582 w 5237336"/>
              <a:gd name="connsiteY4" fmla="*/ 2869551 h 5322940"/>
              <a:gd name="connsiteX5" fmla="*/ 2764953 w 5237336"/>
              <a:gd name="connsiteY5" fmla="*/ 5322465 h 5322940"/>
              <a:gd name="connsiteX6" fmla="*/ 108839 w 5237336"/>
              <a:gd name="connsiteY6" fmla="*/ 2666351 h 5322940"/>
              <a:gd name="connsiteX0" fmla="*/ 108839 w 5705147"/>
              <a:gd name="connsiteY0" fmla="*/ 2666351 h 5325044"/>
              <a:gd name="connsiteX1" fmla="*/ 732953 w 5705147"/>
              <a:gd name="connsiteY1" fmla="*/ 997208 h 5325044"/>
              <a:gd name="connsiteX2" fmla="*/ 2764953 w 5705147"/>
              <a:gd name="connsiteY2" fmla="*/ 10237 h 5325044"/>
              <a:gd name="connsiteX3" fmla="*/ 4971126 w 5705147"/>
              <a:gd name="connsiteY3" fmla="*/ 619837 h 5325044"/>
              <a:gd name="connsiteX4" fmla="*/ 5609754 w 5705147"/>
              <a:gd name="connsiteY4" fmla="*/ 3116294 h 5325044"/>
              <a:gd name="connsiteX5" fmla="*/ 2764953 w 5705147"/>
              <a:gd name="connsiteY5" fmla="*/ 5322465 h 5325044"/>
              <a:gd name="connsiteX6" fmla="*/ 108839 w 5705147"/>
              <a:gd name="connsiteY6" fmla="*/ 2666351 h 5325044"/>
              <a:gd name="connsiteX0" fmla="*/ 49424 w 5645732"/>
              <a:gd name="connsiteY0" fmla="*/ 2666351 h 5343874"/>
              <a:gd name="connsiteX1" fmla="*/ 673538 w 5645732"/>
              <a:gd name="connsiteY1" fmla="*/ 997208 h 5343874"/>
              <a:gd name="connsiteX2" fmla="*/ 2705538 w 5645732"/>
              <a:gd name="connsiteY2" fmla="*/ 10237 h 5343874"/>
              <a:gd name="connsiteX3" fmla="*/ 4911711 w 5645732"/>
              <a:gd name="connsiteY3" fmla="*/ 619837 h 5343874"/>
              <a:gd name="connsiteX4" fmla="*/ 5550339 w 5645732"/>
              <a:gd name="connsiteY4" fmla="*/ 3116294 h 5343874"/>
              <a:gd name="connsiteX5" fmla="*/ 2705538 w 5645732"/>
              <a:gd name="connsiteY5" fmla="*/ 5322465 h 5343874"/>
              <a:gd name="connsiteX6" fmla="*/ 339710 w 5645732"/>
              <a:gd name="connsiteY6" fmla="*/ 4146808 h 5343874"/>
              <a:gd name="connsiteX7" fmla="*/ 49424 w 5645732"/>
              <a:gd name="connsiteY7" fmla="*/ 2666351 h 5343874"/>
              <a:gd name="connsiteX0" fmla="*/ 180841 w 5777149"/>
              <a:gd name="connsiteY0" fmla="*/ 2666351 h 5335133"/>
              <a:gd name="connsiteX1" fmla="*/ 804955 w 5777149"/>
              <a:gd name="connsiteY1" fmla="*/ 997208 h 5335133"/>
              <a:gd name="connsiteX2" fmla="*/ 2836955 w 5777149"/>
              <a:gd name="connsiteY2" fmla="*/ 10237 h 5335133"/>
              <a:gd name="connsiteX3" fmla="*/ 5043128 w 5777149"/>
              <a:gd name="connsiteY3" fmla="*/ 619837 h 5335133"/>
              <a:gd name="connsiteX4" fmla="*/ 5681756 w 5777149"/>
              <a:gd name="connsiteY4" fmla="*/ 3116294 h 5335133"/>
              <a:gd name="connsiteX5" fmla="*/ 2836955 w 5777149"/>
              <a:gd name="connsiteY5" fmla="*/ 5322465 h 5335133"/>
              <a:gd name="connsiteX6" fmla="*/ 238898 w 5777149"/>
              <a:gd name="connsiteY6" fmla="*/ 3958122 h 5335133"/>
              <a:gd name="connsiteX7" fmla="*/ 180841 w 5777149"/>
              <a:gd name="connsiteY7" fmla="*/ 2666351 h 5335133"/>
              <a:gd name="connsiteX0" fmla="*/ 162747 w 5788084"/>
              <a:gd name="connsiteY0" fmla="*/ 2274466 h 5335133"/>
              <a:gd name="connsiteX1" fmla="*/ 815890 w 5788084"/>
              <a:gd name="connsiteY1" fmla="*/ 997208 h 5335133"/>
              <a:gd name="connsiteX2" fmla="*/ 2847890 w 5788084"/>
              <a:gd name="connsiteY2" fmla="*/ 10237 h 5335133"/>
              <a:gd name="connsiteX3" fmla="*/ 5054063 w 5788084"/>
              <a:gd name="connsiteY3" fmla="*/ 619837 h 5335133"/>
              <a:gd name="connsiteX4" fmla="*/ 5692691 w 5788084"/>
              <a:gd name="connsiteY4" fmla="*/ 3116294 h 5335133"/>
              <a:gd name="connsiteX5" fmla="*/ 2847890 w 5788084"/>
              <a:gd name="connsiteY5" fmla="*/ 5322465 h 5335133"/>
              <a:gd name="connsiteX6" fmla="*/ 249833 w 5788084"/>
              <a:gd name="connsiteY6" fmla="*/ 3958122 h 5335133"/>
              <a:gd name="connsiteX7" fmla="*/ 162747 w 5788084"/>
              <a:gd name="connsiteY7" fmla="*/ 2274466 h 5335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88084" h="5335133">
                <a:moveTo>
                  <a:pt x="162747" y="2274466"/>
                </a:moveTo>
                <a:cubicBezTo>
                  <a:pt x="257090" y="1780980"/>
                  <a:pt x="373204" y="1439894"/>
                  <a:pt x="815890" y="997208"/>
                </a:cubicBezTo>
                <a:cubicBezTo>
                  <a:pt x="1258576" y="554522"/>
                  <a:pt x="2141528" y="73132"/>
                  <a:pt x="2847890" y="10237"/>
                </a:cubicBezTo>
                <a:cubicBezTo>
                  <a:pt x="3554252" y="-52658"/>
                  <a:pt x="4611377" y="177151"/>
                  <a:pt x="5054063" y="619837"/>
                </a:cubicBezTo>
                <a:cubicBezTo>
                  <a:pt x="5496749" y="1062523"/>
                  <a:pt x="6002329" y="2414770"/>
                  <a:pt x="5692691" y="3116294"/>
                </a:cubicBezTo>
                <a:cubicBezTo>
                  <a:pt x="5383053" y="3817818"/>
                  <a:pt x="3755033" y="5182160"/>
                  <a:pt x="2847890" y="5322465"/>
                </a:cubicBezTo>
                <a:cubicBezTo>
                  <a:pt x="1940747" y="5462770"/>
                  <a:pt x="692519" y="4400808"/>
                  <a:pt x="249833" y="3958122"/>
                </a:cubicBezTo>
                <a:cubicBezTo>
                  <a:pt x="-192853" y="3515436"/>
                  <a:pt x="68404" y="2767952"/>
                  <a:pt x="162747" y="2274466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353178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1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322289" y="258233"/>
            <a:ext cx="5302783" cy="721395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1182028"/>
            <a:ext cx="12192000" cy="5675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87149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4683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is-I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Microsoft YaHei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41108987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517571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76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53768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53768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58045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58045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3362" y="362322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46003" y="362322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3362" y="4665992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46003" y="4665992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506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12031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12031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21121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21121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302105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302105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930013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930013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83896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83896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5911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-2024818" y="-1006438"/>
            <a:ext cx="8744932" cy="8460344"/>
            <a:chOff x="3447068" y="836877"/>
            <a:chExt cx="5039295" cy="4875300"/>
          </a:xfrm>
        </p:grpSpPr>
        <p:sp>
          <p:nvSpPr>
            <p:cNvPr id="2" name="椭圆 1"/>
            <p:cNvSpPr/>
            <p:nvPr userDrawn="1"/>
          </p:nvSpPr>
          <p:spPr>
            <a:xfrm>
              <a:off x="3447068" y="836877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4" name="椭圆 1"/>
            <p:cNvSpPr/>
            <p:nvPr userDrawn="1"/>
          </p:nvSpPr>
          <p:spPr>
            <a:xfrm rot="8851590">
              <a:off x="3612779" y="1219979"/>
              <a:ext cx="4873584" cy="4492198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chemeClr val="accent2">
                    <a:lumMod val="50000"/>
                  </a:schemeClr>
                </a:gs>
                <a:gs pos="41000">
                  <a:schemeClr val="accent1">
                    <a:lumMod val="75000"/>
                    <a:alpha val="80000"/>
                  </a:schemeClr>
                </a:gs>
                <a:gs pos="0">
                  <a:schemeClr val="accent3">
                    <a:lumMod val="75000"/>
                    <a:alpha val="80000"/>
                  </a:schemeClr>
                </a:gs>
                <a:gs pos="72000">
                  <a:schemeClr val="accent2">
                    <a:lumMod val="75000"/>
                    <a:alpha val="80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4397" y="2011116"/>
            <a:ext cx="2776216" cy="1529527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96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zh-CN" altLang="en-US"/>
              <a:t>标题</a:t>
            </a:r>
            <a:endParaRPr kumimoji="1" lang="zh-CN" altLang="en-US" dirty="0"/>
          </a:p>
        </p:txBody>
      </p:sp>
      <p:sp>
        <p:nvSpPr>
          <p:cNvPr id="8" name="文本占位符 6"/>
          <p:cNvSpPr>
            <a:spLocks noGrp="1"/>
          </p:cNvSpPr>
          <p:nvPr>
            <p:ph type="body" sz="quarter" idx="14" hasCustomPrompt="1"/>
          </p:nvPr>
        </p:nvSpPr>
        <p:spPr>
          <a:xfrm>
            <a:off x="1604397" y="3545510"/>
            <a:ext cx="2776216" cy="590556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 dirty="0"/>
              <a:t>CONTENTS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7219023" y="779399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0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8151664" y="779399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17" hasCustomPrompt="1"/>
          </p:nvPr>
        </p:nvSpPr>
        <p:spPr>
          <a:xfrm>
            <a:off x="7219023" y="168835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" name="文本占位符 6"/>
          <p:cNvSpPr>
            <a:spLocks noGrp="1"/>
          </p:cNvSpPr>
          <p:nvPr>
            <p:ph type="body" sz="quarter" idx="18"/>
          </p:nvPr>
        </p:nvSpPr>
        <p:spPr>
          <a:xfrm>
            <a:off x="8151664" y="168835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19" hasCustomPrompt="1"/>
          </p:nvPr>
        </p:nvSpPr>
        <p:spPr>
          <a:xfrm>
            <a:off x="7219023" y="259731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8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8151664" y="259731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6"/>
          <p:cNvSpPr>
            <a:spLocks noGrp="1"/>
          </p:cNvSpPr>
          <p:nvPr>
            <p:ph type="body" sz="quarter" idx="21" hasCustomPrompt="1"/>
          </p:nvPr>
        </p:nvSpPr>
        <p:spPr>
          <a:xfrm>
            <a:off x="7219023" y="3506267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2" name="文本占位符 6"/>
          <p:cNvSpPr>
            <a:spLocks noGrp="1"/>
          </p:cNvSpPr>
          <p:nvPr>
            <p:ph type="body" sz="quarter" idx="22"/>
          </p:nvPr>
        </p:nvSpPr>
        <p:spPr>
          <a:xfrm>
            <a:off x="8151664" y="3506267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6"/>
          <p:cNvSpPr>
            <a:spLocks noGrp="1"/>
          </p:cNvSpPr>
          <p:nvPr>
            <p:ph type="body" sz="quarter" idx="23" hasCustomPrompt="1"/>
          </p:nvPr>
        </p:nvSpPr>
        <p:spPr>
          <a:xfrm>
            <a:off x="7219023" y="4417945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4"/>
          </p:nvPr>
        </p:nvSpPr>
        <p:spPr>
          <a:xfrm>
            <a:off x="8151664" y="4417945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25" hasCustomPrompt="1"/>
          </p:nvPr>
        </p:nvSpPr>
        <p:spPr>
          <a:xfrm>
            <a:off x="7219023" y="5326901"/>
            <a:ext cx="932642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44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6"/>
          </p:nvPr>
        </p:nvSpPr>
        <p:spPr>
          <a:xfrm>
            <a:off x="8151664" y="5326901"/>
            <a:ext cx="3253563" cy="634634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4412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7412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2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150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9000"/>
                </a:schemeClr>
              </a:gs>
              <a:gs pos="23000">
                <a:schemeClr val="accent3">
                  <a:lumMod val="89000"/>
                </a:schemeClr>
              </a:gs>
              <a:gs pos="69000">
                <a:schemeClr val="accent3">
                  <a:lumMod val="75000"/>
                </a:schemeClr>
              </a:gs>
              <a:gs pos="97000">
                <a:schemeClr val="accent3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3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768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9000"/>
                </a:schemeClr>
              </a:gs>
              <a:gs pos="23000">
                <a:schemeClr val="accent4">
                  <a:lumMod val="89000"/>
                </a:schemeClr>
              </a:gs>
              <a:gs pos="69000">
                <a:schemeClr val="accent4">
                  <a:lumMod val="75000"/>
                </a:schemeClr>
              </a:gs>
              <a:gs pos="97000">
                <a:schemeClr val="accent4">
                  <a:lumMod val="7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7" name="组 6"/>
          <p:cNvGrpSpPr/>
          <p:nvPr userDrawn="1"/>
        </p:nvGrpSpPr>
        <p:grpSpPr>
          <a:xfrm>
            <a:off x="1955282" y="-1803666"/>
            <a:ext cx="7870890" cy="6691365"/>
            <a:chOff x="5067768" y="-852735"/>
            <a:chExt cx="9613786" cy="9526783"/>
          </a:xfrm>
        </p:grpSpPr>
        <p:sp>
          <p:nvSpPr>
            <p:cNvPr id="5" name="椭圆 1"/>
            <p:cNvSpPr/>
            <p:nvPr userDrawn="1"/>
          </p:nvSpPr>
          <p:spPr>
            <a:xfrm rot="19800000">
              <a:off x="5067768" y="-247745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  <p:sp>
          <p:nvSpPr>
            <p:cNvPr id="6" name="椭圆 1"/>
            <p:cNvSpPr/>
            <p:nvPr userDrawn="1"/>
          </p:nvSpPr>
          <p:spPr>
            <a:xfrm rot="17526771">
              <a:off x="5527534" y="-479972"/>
              <a:ext cx="9526783" cy="8781257"/>
            </a:xfrm>
            <a:custGeom>
              <a:avLst/>
              <a:gdLst>
                <a:gd name="connsiteX0" fmla="*/ 0 w 5312228"/>
                <a:gd name="connsiteY0" fmla="*/ 2656114 h 5312228"/>
                <a:gd name="connsiteX1" fmla="*/ 2656114 w 5312228"/>
                <a:gd name="connsiteY1" fmla="*/ 0 h 5312228"/>
                <a:gd name="connsiteX2" fmla="*/ 5312228 w 5312228"/>
                <a:gd name="connsiteY2" fmla="*/ 2656114 h 5312228"/>
                <a:gd name="connsiteX3" fmla="*/ 2656114 w 5312228"/>
                <a:gd name="connsiteY3" fmla="*/ 5312228 h 5312228"/>
                <a:gd name="connsiteX4" fmla="*/ 0 w 5312228"/>
                <a:gd name="connsiteY4" fmla="*/ 2656114 h 5312228"/>
                <a:gd name="connsiteX0" fmla="*/ 108839 w 5421067"/>
                <a:gd name="connsiteY0" fmla="*/ 2712298 h 5368412"/>
                <a:gd name="connsiteX1" fmla="*/ 732953 w 5421067"/>
                <a:gd name="connsiteY1" fmla="*/ 1043155 h 5368412"/>
                <a:gd name="connsiteX2" fmla="*/ 2764953 w 5421067"/>
                <a:gd name="connsiteY2" fmla="*/ 56184 h 5368412"/>
                <a:gd name="connsiteX3" fmla="*/ 5421067 w 5421067"/>
                <a:gd name="connsiteY3" fmla="*/ 2712298 h 5368412"/>
                <a:gd name="connsiteX4" fmla="*/ 2764953 w 5421067"/>
                <a:gd name="connsiteY4" fmla="*/ 5368412 h 5368412"/>
                <a:gd name="connsiteX5" fmla="*/ 108839 w 5421067"/>
                <a:gd name="connsiteY5" fmla="*/ 2712298 h 5368412"/>
                <a:gd name="connsiteX0" fmla="*/ 108839 w 5480256"/>
                <a:gd name="connsiteY0" fmla="*/ 2656720 h 5312834"/>
                <a:gd name="connsiteX1" fmla="*/ 732953 w 5480256"/>
                <a:gd name="connsiteY1" fmla="*/ 987577 h 5312834"/>
                <a:gd name="connsiteX2" fmla="*/ 2764953 w 5480256"/>
                <a:gd name="connsiteY2" fmla="*/ 606 h 5312834"/>
                <a:gd name="connsiteX3" fmla="*/ 4303469 w 5480256"/>
                <a:gd name="connsiteY3" fmla="*/ 871463 h 5312834"/>
                <a:gd name="connsiteX4" fmla="*/ 5421067 w 5480256"/>
                <a:gd name="connsiteY4" fmla="*/ 2656720 h 5312834"/>
                <a:gd name="connsiteX5" fmla="*/ 2764953 w 5480256"/>
                <a:gd name="connsiteY5" fmla="*/ 5312834 h 5312834"/>
                <a:gd name="connsiteX6" fmla="*/ 108839 w 5480256"/>
                <a:gd name="connsiteY6" fmla="*/ 2656720 h 5312834"/>
                <a:gd name="connsiteX0" fmla="*/ 108839 w 5544800"/>
                <a:gd name="connsiteY0" fmla="*/ 2666351 h 5322465"/>
                <a:gd name="connsiteX1" fmla="*/ 732953 w 5544800"/>
                <a:gd name="connsiteY1" fmla="*/ 997208 h 5322465"/>
                <a:gd name="connsiteX2" fmla="*/ 2764953 w 5544800"/>
                <a:gd name="connsiteY2" fmla="*/ 10237 h 5322465"/>
                <a:gd name="connsiteX3" fmla="*/ 4971126 w 5544800"/>
                <a:gd name="connsiteY3" fmla="*/ 619837 h 5322465"/>
                <a:gd name="connsiteX4" fmla="*/ 5421067 w 5544800"/>
                <a:gd name="connsiteY4" fmla="*/ 2666351 h 5322465"/>
                <a:gd name="connsiteX5" fmla="*/ 2764953 w 5544800"/>
                <a:gd name="connsiteY5" fmla="*/ 5322465 h 5322465"/>
                <a:gd name="connsiteX6" fmla="*/ 108839 w 5544800"/>
                <a:gd name="connsiteY6" fmla="*/ 2666351 h 5322465"/>
                <a:gd name="connsiteX0" fmla="*/ 108839 w 5237336"/>
                <a:gd name="connsiteY0" fmla="*/ 2666351 h 5322940"/>
                <a:gd name="connsiteX1" fmla="*/ 732953 w 5237336"/>
                <a:gd name="connsiteY1" fmla="*/ 997208 h 5322940"/>
                <a:gd name="connsiteX2" fmla="*/ 2764953 w 5237336"/>
                <a:gd name="connsiteY2" fmla="*/ 10237 h 5322940"/>
                <a:gd name="connsiteX3" fmla="*/ 4971126 w 5237336"/>
                <a:gd name="connsiteY3" fmla="*/ 619837 h 5322940"/>
                <a:gd name="connsiteX4" fmla="*/ 4927582 w 5237336"/>
                <a:gd name="connsiteY4" fmla="*/ 2869551 h 5322940"/>
                <a:gd name="connsiteX5" fmla="*/ 2764953 w 5237336"/>
                <a:gd name="connsiteY5" fmla="*/ 5322465 h 5322940"/>
                <a:gd name="connsiteX6" fmla="*/ 108839 w 5237336"/>
                <a:gd name="connsiteY6" fmla="*/ 2666351 h 5322940"/>
                <a:gd name="connsiteX0" fmla="*/ 108839 w 5705147"/>
                <a:gd name="connsiteY0" fmla="*/ 2666351 h 5325044"/>
                <a:gd name="connsiteX1" fmla="*/ 732953 w 5705147"/>
                <a:gd name="connsiteY1" fmla="*/ 997208 h 5325044"/>
                <a:gd name="connsiteX2" fmla="*/ 2764953 w 5705147"/>
                <a:gd name="connsiteY2" fmla="*/ 10237 h 5325044"/>
                <a:gd name="connsiteX3" fmla="*/ 4971126 w 5705147"/>
                <a:gd name="connsiteY3" fmla="*/ 619837 h 5325044"/>
                <a:gd name="connsiteX4" fmla="*/ 5609754 w 5705147"/>
                <a:gd name="connsiteY4" fmla="*/ 3116294 h 5325044"/>
                <a:gd name="connsiteX5" fmla="*/ 2764953 w 5705147"/>
                <a:gd name="connsiteY5" fmla="*/ 5322465 h 5325044"/>
                <a:gd name="connsiteX6" fmla="*/ 108839 w 5705147"/>
                <a:gd name="connsiteY6" fmla="*/ 2666351 h 5325044"/>
                <a:gd name="connsiteX0" fmla="*/ 49424 w 5645732"/>
                <a:gd name="connsiteY0" fmla="*/ 2666351 h 5343874"/>
                <a:gd name="connsiteX1" fmla="*/ 673538 w 5645732"/>
                <a:gd name="connsiteY1" fmla="*/ 997208 h 5343874"/>
                <a:gd name="connsiteX2" fmla="*/ 2705538 w 5645732"/>
                <a:gd name="connsiteY2" fmla="*/ 10237 h 5343874"/>
                <a:gd name="connsiteX3" fmla="*/ 4911711 w 5645732"/>
                <a:gd name="connsiteY3" fmla="*/ 619837 h 5343874"/>
                <a:gd name="connsiteX4" fmla="*/ 5550339 w 5645732"/>
                <a:gd name="connsiteY4" fmla="*/ 3116294 h 5343874"/>
                <a:gd name="connsiteX5" fmla="*/ 2705538 w 5645732"/>
                <a:gd name="connsiteY5" fmla="*/ 5322465 h 5343874"/>
                <a:gd name="connsiteX6" fmla="*/ 339710 w 5645732"/>
                <a:gd name="connsiteY6" fmla="*/ 4146808 h 5343874"/>
                <a:gd name="connsiteX7" fmla="*/ 49424 w 5645732"/>
                <a:gd name="connsiteY7" fmla="*/ 2666351 h 5343874"/>
                <a:gd name="connsiteX0" fmla="*/ 180841 w 5777149"/>
                <a:gd name="connsiteY0" fmla="*/ 2666351 h 5335133"/>
                <a:gd name="connsiteX1" fmla="*/ 804955 w 5777149"/>
                <a:gd name="connsiteY1" fmla="*/ 997208 h 5335133"/>
                <a:gd name="connsiteX2" fmla="*/ 2836955 w 5777149"/>
                <a:gd name="connsiteY2" fmla="*/ 10237 h 5335133"/>
                <a:gd name="connsiteX3" fmla="*/ 5043128 w 5777149"/>
                <a:gd name="connsiteY3" fmla="*/ 619837 h 5335133"/>
                <a:gd name="connsiteX4" fmla="*/ 5681756 w 5777149"/>
                <a:gd name="connsiteY4" fmla="*/ 3116294 h 5335133"/>
                <a:gd name="connsiteX5" fmla="*/ 2836955 w 5777149"/>
                <a:gd name="connsiteY5" fmla="*/ 5322465 h 5335133"/>
                <a:gd name="connsiteX6" fmla="*/ 238898 w 5777149"/>
                <a:gd name="connsiteY6" fmla="*/ 3958122 h 5335133"/>
                <a:gd name="connsiteX7" fmla="*/ 180841 w 5777149"/>
                <a:gd name="connsiteY7" fmla="*/ 2666351 h 5335133"/>
                <a:gd name="connsiteX0" fmla="*/ 162747 w 5788084"/>
                <a:gd name="connsiteY0" fmla="*/ 2274466 h 5335133"/>
                <a:gd name="connsiteX1" fmla="*/ 815890 w 5788084"/>
                <a:gd name="connsiteY1" fmla="*/ 997208 h 5335133"/>
                <a:gd name="connsiteX2" fmla="*/ 2847890 w 5788084"/>
                <a:gd name="connsiteY2" fmla="*/ 10237 h 5335133"/>
                <a:gd name="connsiteX3" fmla="*/ 5054063 w 5788084"/>
                <a:gd name="connsiteY3" fmla="*/ 619837 h 5335133"/>
                <a:gd name="connsiteX4" fmla="*/ 5692691 w 5788084"/>
                <a:gd name="connsiteY4" fmla="*/ 3116294 h 5335133"/>
                <a:gd name="connsiteX5" fmla="*/ 2847890 w 5788084"/>
                <a:gd name="connsiteY5" fmla="*/ 5322465 h 5335133"/>
                <a:gd name="connsiteX6" fmla="*/ 249833 w 5788084"/>
                <a:gd name="connsiteY6" fmla="*/ 3958122 h 5335133"/>
                <a:gd name="connsiteX7" fmla="*/ 162747 w 5788084"/>
                <a:gd name="connsiteY7" fmla="*/ 2274466 h 5335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88084" h="5335133">
                  <a:moveTo>
                    <a:pt x="162747" y="2274466"/>
                  </a:moveTo>
                  <a:cubicBezTo>
                    <a:pt x="257090" y="1780980"/>
                    <a:pt x="373204" y="1439894"/>
                    <a:pt x="815890" y="997208"/>
                  </a:cubicBezTo>
                  <a:cubicBezTo>
                    <a:pt x="1258576" y="554522"/>
                    <a:pt x="2141528" y="73132"/>
                    <a:pt x="2847890" y="10237"/>
                  </a:cubicBezTo>
                  <a:cubicBezTo>
                    <a:pt x="3554252" y="-52658"/>
                    <a:pt x="4611377" y="177151"/>
                    <a:pt x="5054063" y="619837"/>
                  </a:cubicBezTo>
                  <a:cubicBezTo>
                    <a:pt x="5496749" y="1062523"/>
                    <a:pt x="6002329" y="2414770"/>
                    <a:pt x="5692691" y="3116294"/>
                  </a:cubicBezTo>
                  <a:cubicBezTo>
                    <a:pt x="5383053" y="3817818"/>
                    <a:pt x="3755033" y="5182160"/>
                    <a:pt x="2847890" y="5322465"/>
                  </a:cubicBezTo>
                  <a:cubicBezTo>
                    <a:pt x="1940747" y="5462770"/>
                    <a:pt x="692519" y="4400808"/>
                    <a:pt x="249833" y="3958122"/>
                  </a:cubicBezTo>
                  <a:cubicBezTo>
                    <a:pt x="-192853" y="3515436"/>
                    <a:pt x="68404" y="2767952"/>
                    <a:pt x="162747" y="2274466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zh-CN" altLang="en-US"/>
            </a:p>
          </p:txBody>
        </p:sp>
      </p:grpSp>
      <p:sp>
        <p:nvSpPr>
          <p:cNvPr id="8" name="文本占位符 6"/>
          <p:cNvSpPr>
            <a:spLocks noGrp="1"/>
          </p:cNvSpPr>
          <p:nvPr>
            <p:ph type="body" sz="quarter" idx="15" hasCustomPrompt="1"/>
          </p:nvPr>
        </p:nvSpPr>
        <p:spPr>
          <a:xfrm>
            <a:off x="4640704" y="660100"/>
            <a:ext cx="2910592" cy="2373032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16600" b="1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9" name="文本占位符 6"/>
          <p:cNvSpPr>
            <a:spLocks noGrp="1"/>
          </p:cNvSpPr>
          <p:nvPr>
            <p:ph type="body" sz="quarter" idx="16"/>
          </p:nvPr>
        </p:nvSpPr>
        <p:spPr>
          <a:xfrm>
            <a:off x="3724507" y="3033133"/>
            <a:ext cx="4742986" cy="8251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buNone/>
              <a:defRPr sz="4000" b="0">
                <a:solidFill>
                  <a:schemeClr val="accent4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2pPr>
            <a:lvl3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3pPr>
            <a:lvl4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4pPr>
            <a:lvl5pPr algn="ctr">
              <a:defRPr>
                <a:solidFill>
                  <a:schemeClr val="bg1"/>
                </a:solidFill>
                <a:latin typeface="Microsoft YaHei" charset="0"/>
                <a:ea typeface="Microsoft YaHei" charset="0"/>
                <a:cs typeface="Microsoft YaHei" charset="0"/>
              </a:defRPr>
            </a:lvl5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8017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346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93" r:id="rId3"/>
    <p:sldLayoutId id="2147483694" r:id="rId4"/>
    <p:sldLayoutId id="2147483695" r:id="rId5"/>
    <p:sldLayoutId id="2147483696" r:id="rId6"/>
    <p:sldLayoutId id="2147483688" r:id="rId7"/>
    <p:sldLayoutId id="2147483697" r:id="rId8"/>
    <p:sldLayoutId id="2147483700" r:id="rId9"/>
    <p:sldLayoutId id="2147483701" r:id="rId10"/>
    <p:sldLayoutId id="2147483689" r:id="rId11"/>
    <p:sldLayoutId id="2147483687" r:id="rId12"/>
    <p:sldLayoutId id="2147483698" r:id="rId13"/>
    <p:sldLayoutId id="2147483699" r:id="rId14"/>
    <p:sldLayoutId id="2147483686" r:id="rId15"/>
    <p:sldLayoutId id="2147483690" r:id="rId16"/>
    <p:sldLayoutId id="2147483691" r:id="rId17"/>
    <p:sldLayoutId id="2147483692" r:id="rId18"/>
    <p:sldLayoutId id="2147483702" r:id="rId19"/>
    <p:sldLayoutId id="2147483703" r:id="rId20"/>
    <p:sldLayoutId id="2147483704" r:id="rId21"/>
    <p:sldLayoutId id="214748368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592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2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371850" y="2471739"/>
            <a:ext cx="7628017" cy="1128712"/>
          </a:xfrm>
        </p:spPr>
        <p:txBody>
          <a:bodyPr/>
          <a:lstStyle/>
          <a:p>
            <a:r>
              <a:rPr kumimoji="1" lang="en-US" altLang="zh-Hans" dirty="0"/>
              <a:t>iOS</a:t>
            </a:r>
            <a:r>
              <a:rPr kumimoji="1" lang="zh-Hans" altLang="en-US" dirty="0"/>
              <a:t>新晋网红一</a:t>
            </a:r>
            <a:r>
              <a:rPr kumimoji="1" lang="en-US" altLang="zh-Hans" dirty="0" err="1"/>
              <a:t>SwiftUI</a:t>
            </a:r>
            <a:endParaRPr kumimoji="1" lang="zh-CN" altLang="en-US" dirty="0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FD1EEA07-D4D8-B347-A4D0-514F5D4995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8692" y="2471738"/>
            <a:ext cx="936586" cy="936586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BBA88CA3-8595-344D-8B45-2730B1A10D45}"/>
              </a:ext>
            </a:extLst>
          </p:cNvPr>
          <p:cNvSpPr txBox="1"/>
          <p:nvPr/>
        </p:nvSpPr>
        <p:spPr>
          <a:xfrm>
            <a:off x="3986214" y="4743450"/>
            <a:ext cx="441483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2000" dirty="0">
                <a:solidFill>
                  <a:schemeClr val="bg1"/>
                </a:solidFill>
              </a:rPr>
              <a:t>Better apps. Less code.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000" b="1" dirty="0">
                <a:solidFill>
                  <a:schemeClr val="bg1"/>
                </a:solidFill>
              </a:rPr>
              <a:t>编写更少的代码，打造更出色的 </a:t>
            </a:r>
            <a:r>
              <a:rPr lang="en-US" altLang="zh-CN" sz="2000" b="1" dirty="0">
                <a:solidFill>
                  <a:schemeClr val="bg1"/>
                </a:solidFill>
              </a:rPr>
              <a:t>app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20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7760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CN" altLang="en-US" dirty="0"/>
              <a:t>实时预览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9D1AE6F-DCAD-464B-A6DF-5FD19A5AE14B}"/>
              </a:ext>
            </a:extLst>
          </p:cNvPr>
          <p:cNvSpPr/>
          <p:nvPr/>
        </p:nvSpPr>
        <p:spPr>
          <a:xfrm>
            <a:off x="322288" y="1643769"/>
            <a:ext cx="4896098" cy="5978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800" b="1" kern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Xib</a:t>
            </a:r>
            <a:r>
              <a:rPr kumimoji="1" lang="zh-CN" altLang="en-US" sz="2800" b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与</a:t>
            </a:r>
            <a:r>
              <a:rPr kumimoji="1" lang="en-US" altLang="zh-CN" sz="2800" b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Storyboard</a:t>
            </a:r>
            <a:r>
              <a:rPr kumimoji="1" lang="zh-CN" altLang="en-US" sz="2800" b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的缺点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D77D3C3-10A5-0640-9F05-B71FF16A1559}"/>
              </a:ext>
            </a:extLst>
          </p:cNvPr>
          <p:cNvSpPr txBox="1"/>
          <p:nvPr/>
        </p:nvSpPr>
        <p:spPr>
          <a:xfrm>
            <a:off x="2159876" y="2833567"/>
            <a:ext cx="6702476" cy="525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Wingdings" pitchFamily="2" charset="2"/>
              <a:buChar char="l"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不支持纯代码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实际显示效果需要重新编译运行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5BDDFDE-54C2-514F-B30C-F129D7ED1F9C}"/>
              </a:ext>
            </a:extLst>
          </p:cNvPr>
          <p:cNvSpPr txBox="1"/>
          <p:nvPr/>
        </p:nvSpPr>
        <p:spPr>
          <a:xfrm>
            <a:off x="2191664" y="3951102"/>
            <a:ext cx="56335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l"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多人协作易冲突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解决冲突相对困难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4A1FE94-7A10-7C49-842F-95728B9908ED}"/>
              </a:ext>
            </a:extLst>
          </p:cNvPr>
          <p:cNvSpPr txBox="1"/>
          <p:nvPr/>
        </p:nvSpPr>
        <p:spPr>
          <a:xfrm>
            <a:off x="2159876" y="5140900"/>
            <a:ext cx="64043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l"/>
            </a:pPr>
            <a:r>
              <a:rPr lang="en" altLang="zh-CN" sz="2400" dirty="0" err="1">
                <a:solidFill>
                  <a:schemeClr val="bg1">
                    <a:lumMod val="50000"/>
                  </a:schemeClr>
                </a:solidFill>
              </a:rPr>
              <a:t>Xcode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无法检查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看不到代码的更改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易崩溃</a:t>
            </a:r>
          </a:p>
        </p:txBody>
      </p:sp>
    </p:spTree>
    <p:extLst>
      <p:ext uri="{BB962C8B-B14F-4D97-AF65-F5344CB8AC3E}">
        <p14:creationId xmlns:p14="http://schemas.microsoft.com/office/powerpoint/2010/main" val="389448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CN" altLang="en-US" dirty="0"/>
              <a:t>实时预览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9D1AE6F-DCAD-464B-A6DF-5FD19A5AE14B}"/>
              </a:ext>
            </a:extLst>
          </p:cNvPr>
          <p:cNvSpPr/>
          <p:nvPr/>
        </p:nvSpPr>
        <p:spPr>
          <a:xfrm>
            <a:off x="322288" y="1643769"/>
            <a:ext cx="3173947" cy="5978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2800" b="1" kern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SwiftUI</a:t>
            </a:r>
            <a:endParaRPr kumimoji="1" lang="zh-CN" altLang="en-US" sz="2800" b="1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D77D3C3-10A5-0640-9F05-B71FF16A1559}"/>
              </a:ext>
            </a:extLst>
          </p:cNvPr>
          <p:cNvSpPr txBox="1"/>
          <p:nvPr/>
        </p:nvSpPr>
        <p:spPr>
          <a:xfrm flipH="1">
            <a:off x="824752" y="2833567"/>
            <a:ext cx="3245223" cy="1966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Wingdings" pitchFamily="2" charset="2"/>
              <a:buChar char="l"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 与</a:t>
            </a:r>
            <a:r>
              <a:rPr lang="en-US" altLang="zh-CN" sz="2400" dirty="0" err="1">
                <a:solidFill>
                  <a:schemeClr val="bg1">
                    <a:lumMod val="50000"/>
                  </a:schemeClr>
                </a:solidFill>
              </a:rPr>
              <a:t>Xocde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深度集成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即时预览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即时编辑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代码即是可视化编辑对象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AD4FAD4-F757-FC49-BB04-D1EFC7A2F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4424" y="1326777"/>
            <a:ext cx="6899913" cy="473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66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CN" altLang="en-US" dirty="0"/>
              <a:t>实时预览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D77D3C3-10A5-0640-9F05-B71FF16A1559}"/>
              </a:ext>
            </a:extLst>
          </p:cNvPr>
          <p:cNvSpPr txBox="1"/>
          <p:nvPr/>
        </p:nvSpPr>
        <p:spPr>
          <a:xfrm flipH="1">
            <a:off x="753035" y="2274224"/>
            <a:ext cx="3245223" cy="2838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600"/>
              </a:spcBef>
              <a:buFont typeface="Wingdings" pitchFamily="2" charset="2"/>
              <a:buChar char="l"/>
            </a:pP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 调试方便迅捷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暗黑模式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不同设备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不同尺寸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动态类型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适配国际化无需运行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FD0E9AC-4AD0-A546-9142-D97A8C19C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7551" y="2483044"/>
            <a:ext cx="7762689" cy="2593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7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Hans" altLang="en-US" dirty="0"/>
              <a:t>设计工具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B866958-7831-6D46-88C5-E311124F9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061" y="1404133"/>
            <a:ext cx="6437401" cy="484775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09935FC4-BD08-D64F-B08F-A6D97029141F}"/>
              </a:ext>
            </a:extLst>
          </p:cNvPr>
          <p:cNvSpPr txBox="1"/>
          <p:nvPr/>
        </p:nvSpPr>
        <p:spPr>
          <a:xfrm>
            <a:off x="322288" y="3074885"/>
            <a:ext cx="4424389" cy="1506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对设计友好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作为设计工具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可托可写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自动生成代码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87107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lang="en" altLang="zh-CN" dirty="0"/>
              <a:t>Talk is cheap. Show me the code.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507AC3E-F8F6-8E4D-8815-32DD42472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9341" y="2990746"/>
            <a:ext cx="1635041" cy="163504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4817455-8558-0041-9572-D8956697A548}"/>
              </a:ext>
            </a:extLst>
          </p:cNvPr>
          <p:cNvSpPr/>
          <p:nvPr/>
        </p:nvSpPr>
        <p:spPr>
          <a:xfrm>
            <a:off x="1864659" y="2827321"/>
            <a:ext cx="5988424" cy="2355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学习一种新的编程语言的唯一方法，就是用它编写程序。</a:t>
            </a:r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</a:rPr>
              <a:t>— Dennis Ritchie 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28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746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lang="en" altLang="zh-CN" dirty="0"/>
              <a:t>Talk is cheap. Show me the code.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00B5245-C6CE-4F4F-B187-4B555D533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5174" y="1109171"/>
            <a:ext cx="8517208" cy="5185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54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058649" y="3132121"/>
            <a:ext cx="8084654" cy="1041761"/>
          </a:xfrm>
        </p:spPr>
        <p:txBody>
          <a:bodyPr/>
          <a:lstStyle/>
          <a:p>
            <a:r>
              <a:rPr kumimoji="1" lang="en-US" altLang="zh-CN" dirty="0"/>
              <a:t>THANK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YOU!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1043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Hans" altLang="en-US" dirty="0"/>
              <a:t>吐槽一下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BD9A7D-2504-ED46-BBB1-0AF02A6166B9}"/>
              </a:ext>
            </a:extLst>
          </p:cNvPr>
          <p:cNvSpPr txBox="1"/>
          <p:nvPr/>
        </p:nvSpPr>
        <p:spPr>
          <a:xfrm>
            <a:off x="1153976" y="2330823"/>
            <a:ext cx="9137506" cy="1082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你还在用粗狂原始的</a:t>
            </a:r>
            <a:r>
              <a:rPr kumimoji="1" lang="en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Frame</a:t>
            </a: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布局</a:t>
            </a:r>
            <a:r>
              <a:rPr kumimoji="1"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</a:t>
            </a:r>
            <a:r>
              <a:rPr kumimoji="1" lang="en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API</a:t>
            </a: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冗长难用的</a:t>
            </a:r>
            <a:r>
              <a:rPr kumimoji="1" lang="en" altLang="zh-CN" sz="2400" kern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Autolayout</a:t>
            </a: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吗</a:t>
            </a:r>
            <a:r>
              <a:rPr kumimoji="1"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?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24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783CCFA-5FBE-3241-929D-BAE523DD32A6}"/>
              </a:ext>
            </a:extLst>
          </p:cNvPr>
          <p:cNvSpPr txBox="1"/>
          <p:nvPr/>
        </p:nvSpPr>
        <p:spPr>
          <a:xfrm>
            <a:off x="1184769" y="3074893"/>
            <a:ext cx="8799204" cy="525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你还在用</a:t>
            </a:r>
            <a:r>
              <a:rPr kumimoji="1" lang="en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</a:t>
            </a:r>
            <a:r>
              <a:rPr kumimoji="1" lang="en-US" altLang="zh-CN" sz="2400" kern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ib</a:t>
            </a:r>
            <a:r>
              <a:rPr kumimoji="1" lang="en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,Story</a:t>
            </a:r>
            <a:r>
              <a:rPr kumimoji="1"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b</a:t>
            </a:r>
            <a:r>
              <a:rPr kumimoji="1" lang="en" altLang="zh-CN" sz="2400" kern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oard</a:t>
            </a: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故事板托线关联控件</a:t>
            </a:r>
            <a:r>
              <a:rPr kumimoji="1"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</a:t>
            </a: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而担心冲突吗</a:t>
            </a:r>
            <a:r>
              <a:rPr kumimoji="1"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?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F5AC6F7-5B7F-914E-9C63-6320AEAE3C96}"/>
              </a:ext>
            </a:extLst>
          </p:cNvPr>
          <p:cNvSpPr txBox="1"/>
          <p:nvPr/>
        </p:nvSpPr>
        <p:spPr>
          <a:xfrm>
            <a:off x="1184769" y="4764750"/>
            <a:ext cx="5606022" cy="525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听说你已经不做</a:t>
            </a:r>
            <a:r>
              <a:rPr kumimoji="1" lang="en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iOS</a:t>
            </a: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开发</a:t>
            </a:r>
            <a:r>
              <a:rPr kumimoji="1"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</a:t>
            </a:r>
            <a:r>
              <a:rPr kumimoji="1" lang="zh-CN" altLang="en-US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转战</a:t>
            </a:r>
            <a:r>
              <a:rPr kumimoji="1" lang="en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Flutter</a:t>
            </a:r>
            <a:r>
              <a:rPr kumimoji="1" lang="en-US" altLang="zh-CN" sz="24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?</a:t>
            </a:r>
            <a:endParaRPr kumimoji="1" lang="zh-CN" altLang="en-US" sz="24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7CABA22-68D0-0D49-A7FD-64ABCB19DD4E}"/>
              </a:ext>
            </a:extLst>
          </p:cNvPr>
          <p:cNvSpPr txBox="1"/>
          <p:nvPr/>
        </p:nvSpPr>
        <p:spPr>
          <a:xfrm>
            <a:off x="1184769" y="3951817"/>
            <a:ext cx="6601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你还在因为编译运行太慢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而跑去刷微博了吗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5338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 dirty="0"/>
              <a:t>什么是</a:t>
            </a:r>
            <a:r>
              <a:rPr kumimoji="1" lang="en-US" altLang="zh-Hans" dirty="0" err="1"/>
              <a:t>SwiftUI</a:t>
            </a:r>
            <a:r>
              <a:rPr kumimoji="1" lang="zh-CN" altLang="en-US" dirty="0"/>
              <a:t>？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994838" y="1247975"/>
            <a:ext cx="10472732" cy="245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SwiftUI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是一种创新、简洁的编程方式，通过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Swift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的强大功能，在所有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Apple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平台上构建用户界面。借助它，您只需一套工具和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API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，即可创建面向任何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Apple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设备的用户界面。</a:t>
            </a:r>
            <a:r>
              <a:rPr lang="en-US" altLang="zh-CN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SwiftUI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采用简单易懂、编写方式自然的声明式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Swift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语法，可无缝支持新的 </a:t>
            </a:r>
            <a:r>
              <a:rPr lang="en-US" altLang="zh-CN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Xcode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设计工具，让您的代码与设计保持高度同步。</a:t>
            </a:r>
            <a:r>
              <a:rPr lang="en-US" altLang="zh-CN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SwiftUI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原生支持“动态字体”、“深色模式”、本地化和辅助功能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第一行您写出的 </a:t>
            </a:r>
            <a:r>
              <a:rPr lang="en-US" altLang="zh-CN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SwiftUI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代码，就已经是您编写过的、功能最强大的 </a:t>
            </a: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UI 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代码。</a:t>
            </a:r>
            <a:endParaRPr lang="zh-CN" altLang="zh-CN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2ED8028-B850-D542-9909-DD307B2F6A26}"/>
              </a:ext>
            </a:extLst>
          </p:cNvPr>
          <p:cNvSpPr txBox="1"/>
          <p:nvPr/>
        </p:nvSpPr>
        <p:spPr>
          <a:xfrm>
            <a:off x="2738997" y="4186238"/>
            <a:ext cx="6587060" cy="8145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Hans" altLang="en-US" sz="4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跨平台</a:t>
            </a:r>
            <a:r>
              <a:rPr kumimoji="1" lang="en-US" altLang="zh-Hans" sz="4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</a:t>
            </a:r>
            <a:r>
              <a:rPr kumimoji="1" lang="zh-Hans" altLang="en-US" sz="4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声明式语法</a:t>
            </a:r>
            <a:r>
              <a:rPr kumimoji="1" lang="en-US" altLang="zh-Hans" sz="4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</a:t>
            </a:r>
            <a:r>
              <a:rPr kumimoji="1" lang="zh-Hans" altLang="en-US" sz="40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实时预览</a:t>
            </a:r>
            <a:endParaRPr kumimoji="1" lang="zh-CN" altLang="en-US" sz="40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9658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Hans" altLang="en-US" dirty="0"/>
              <a:t>跨平台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069986B-6DBC-284E-AC5D-497858A1A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852" y="2235200"/>
            <a:ext cx="6718300" cy="184656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ADE22ED-F9B0-8147-A9C8-5AC01FFB0E42}"/>
              </a:ext>
            </a:extLst>
          </p:cNvPr>
          <p:cNvSpPr/>
          <p:nvPr/>
        </p:nvSpPr>
        <p:spPr>
          <a:xfrm>
            <a:off x="3755461" y="4081760"/>
            <a:ext cx="4681090" cy="1107996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zh-Hans" altLang="en-US" sz="6600" dirty="0">
                <a:solidFill>
                  <a:schemeClr val="bg1"/>
                </a:solidFill>
              </a:rPr>
              <a:t>搞错了</a:t>
            </a:r>
            <a:r>
              <a:rPr lang="en-US" altLang="zh-Hans" sz="6600" dirty="0">
                <a:solidFill>
                  <a:schemeClr val="bg1"/>
                </a:solidFill>
              </a:rPr>
              <a:t>!</a:t>
            </a:r>
            <a:r>
              <a:rPr lang="zh-Hans" altLang="en-US" sz="6600" dirty="0">
                <a:solidFill>
                  <a:schemeClr val="bg1"/>
                </a:solidFill>
              </a:rPr>
              <a:t>再来</a:t>
            </a:r>
          </a:p>
        </p:txBody>
      </p:sp>
    </p:spTree>
    <p:extLst>
      <p:ext uri="{BB962C8B-B14F-4D97-AF65-F5344CB8AC3E}">
        <p14:creationId xmlns:p14="http://schemas.microsoft.com/office/powerpoint/2010/main" val="3524869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Hans" altLang="en-US" dirty="0"/>
              <a:t>跨平台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75A6B85-3F69-E94D-9E15-FFBAF05B6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4971" y="2038350"/>
            <a:ext cx="6426200" cy="15621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68ECCDD-DD61-844D-9185-E9F1ABDF141D}"/>
              </a:ext>
            </a:extLst>
          </p:cNvPr>
          <p:cNvSpPr txBox="1"/>
          <p:nvPr/>
        </p:nvSpPr>
        <p:spPr>
          <a:xfrm>
            <a:off x="1671078" y="3600450"/>
            <a:ext cx="9481016" cy="2051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Han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Swift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</a:t>
            </a:r>
            <a:r>
              <a:rPr lang="en-US" altLang="zh-Han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</a:t>
            </a:r>
            <a:r>
              <a:rPr lang="zh-Han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框架用于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构建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iOS,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macOS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iPadOS</a:t>
            </a:r>
            <a:r>
              <a:rPr lang="en-US" altLang="zh-Han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watchOS</a:t>
            </a: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tvOS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下的“跨”苹果平台的应用，</a:t>
            </a: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不同于</a:t>
            </a:r>
            <a:r>
              <a:rPr lang="en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Reactive Native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 </a:t>
            </a:r>
            <a:r>
              <a:rPr lang="en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Learning once, Write anywhere</a:t>
            </a:r>
            <a:r>
              <a:rPr lang="en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和 </a:t>
            </a:r>
            <a:r>
              <a:rPr lang="en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Weex</a:t>
            </a:r>
            <a:r>
              <a:rPr lang="en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</a:t>
            </a: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</a:t>
            </a:r>
            <a:r>
              <a:rPr lang="en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Write Once, Run Everywhere </a:t>
            </a:r>
            <a:r>
              <a:rPr lang="zh-CN" altLang="e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。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苹果充分考虑到用户的实际体验，</a:t>
            </a:r>
            <a:r>
              <a:rPr lang="en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Apple TV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大屏的体验和 </a:t>
            </a:r>
            <a:r>
              <a:rPr lang="en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Apple Watch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的便携体验差异巨大，因此 </a:t>
            </a:r>
            <a:r>
              <a:rPr lang="en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SwiftUI</a:t>
            </a:r>
            <a:r>
              <a:rPr lang="en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的理念是</a:t>
            </a:r>
            <a:r>
              <a:rPr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</a:t>
            </a:r>
            <a:r>
              <a:rPr lang="e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Learn </a:t>
            </a:r>
            <a:r>
              <a:rPr lang="en" altLang="zh-CN" sz="2000" b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once,Apply</a:t>
            </a:r>
            <a:r>
              <a:rPr lang="en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anywhere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各个平台有各个平台的特色实现，但在 </a:t>
            </a:r>
            <a:r>
              <a:rPr lang="en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SwiftUI</a:t>
            </a:r>
            <a:r>
              <a:rPr lang="en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层的 </a:t>
            </a:r>
            <a:r>
              <a:rPr lang="en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API </a:t>
            </a:r>
            <a:r>
              <a: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写法仍然是一致的。</a:t>
            </a:r>
            <a:endParaRPr kumimoji="1" lang="zh-CN" altLang="en-US" sz="1200" kern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469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Hans" altLang="en-US" dirty="0"/>
              <a:t>跨平台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0C7394C-D80F-D944-82F6-E65C7F2B3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1186" y="1434352"/>
            <a:ext cx="4095003" cy="465529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41450BA-9C86-DB45-B130-37A91D75FB9A}"/>
              </a:ext>
            </a:extLst>
          </p:cNvPr>
          <p:cNvSpPr txBox="1"/>
          <p:nvPr/>
        </p:nvSpPr>
        <p:spPr>
          <a:xfrm>
            <a:off x="1039465" y="1936376"/>
            <a:ext cx="5025735" cy="12349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充分发挥平台特性</a:t>
            </a:r>
            <a:r>
              <a:rPr kumimoji="1" lang="en-US" altLang="zh-CN" sz="2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</a:t>
            </a:r>
            <a:r>
              <a:rPr kumimoji="1" lang="zh-CN" altLang="en-US" sz="2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相同的控件</a:t>
            </a:r>
            <a:r>
              <a:rPr kumimoji="1" lang="en-US" altLang="zh-CN" sz="2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,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28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代码可能呈现不同的样式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420F7C5-5B8C-8342-AEB0-190AA64C75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464" y="3762000"/>
            <a:ext cx="6353803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70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Hans" altLang="en-US" dirty="0"/>
              <a:t>声明式语法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CF1BF0-C386-5848-905A-818586255B98}"/>
              </a:ext>
            </a:extLst>
          </p:cNvPr>
          <p:cNvSpPr txBox="1"/>
          <p:nvPr/>
        </p:nvSpPr>
        <p:spPr>
          <a:xfrm>
            <a:off x="322288" y="1452282"/>
            <a:ext cx="5046574" cy="67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3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指令式编程 </a:t>
            </a:r>
            <a:r>
              <a:rPr kumimoji="1" lang="en-US" altLang="zh-CN" sz="3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VS</a:t>
            </a:r>
            <a:r>
              <a:rPr kumimoji="1" lang="zh-CN" altLang="en-US" sz="3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声明式编程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708C44-52B8-254B-AD67-AA5E3B13302C}"/>
              </a:ext>
            </a:extLst>
          </p:cNvPr>
          <p:cNvSpPr txBox="1"/>
          <p:nvPr/>
        </p:nvSpPr>
        <p:spPr>
          <a:xfrm>
            <a:off x="477606" y="2595056"/>
            <a:ext cx="11230300" cy="3709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一般来说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指令式编程通过组合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运算语句、循环语句、条件语句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语句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</a:t>
            </a:r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逐条指示计算机如何工作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声明式的编程范式正好站在指令式的对面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</a:p>
          <a:p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如果说指令式是教会计算机 “怎么做”， 那么声明式就是教会计算机 “做什么”。</a:t>
            </a:r>
            <a:endParaRPr lang="en-US" altLang="zh-CN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指令式编程是描述过程，期望程序执行以得到我们想要的结果</a:t>
            </a:r>
            <a:r>
              <a:rPr lang="en-US" altLang="zh-CN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;</a:t>
            </a:r>
          </a:p>
          <a:p>
            <a:r>
              <a:rPr lang="zh-CN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而声明式编程则是描述结果，让计算机为我们考虑和组织出具体过程，最后得到被描述的结果。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1581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Hans" altLang="en-US" dirty="0"/>
              <a:t>声明式语法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CF1BF0-C386-5848-905A-818586255B98}"/>
              </a:ext>
            </a:extLst>
          </p:cNvPr>
          <p:cNvSpPr txBox="1"/>
          <p:nvPr/>
        </p:nvSpPr>
        <p:spPr>
          <a:xfrm>
            <a:off x="322288" y="1452282"/>
            <a:ext cx="1888659" cy="6701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zh-CN" altLang="en-US" sz="3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举个栗子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0976920-E832-B144-B654-E27A47221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655" y="2595056"/>
            <a:ext cx="10074493" cy="171039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5166608-F54B-3D47-A684-50C1D9E25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655" y="4573678"/>
            <a:ext cx="5277991" cy="151690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ADC703A-A433-E240-B448-C76D08A42D48}"/>
              </a:ext>
            </a:extLst>
          </p:cNvPr>
          <p:cNvSpPr txBox="1"/>
          <p:nvPr/>
        </p:nvSpPr>
        <p:spPr>
          <a:xfrm>
            <a:off x="9466729" y="3042992"/>
            <a:ext cx="1679419" cy="814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4000" kern="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UIKit</a:t>
            </a:r>
            <a:endParaRPr kumimoji="1" lang="zh-CN" altLang="en-US" sz="4000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73C60C7-99F6-B946-A59C-31E210A97DFA}"/>
              </a:ext>
            </a:extLst>
          </p:cNvPr>
          <p:cNvSpPr txBox="1"/>
          <p:nvPr/>
        </p:nvSpPr>
        <p:spPr>
          <a:xfrm>
            <a:off x="9144001" y="5055685"/>
            <a:ext cx="2002148" cy="814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kumimoji="1" lang="en-US" altLang="zh-CN" sz="4000" kern="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SwiftUI</a:t>
            </a:r>
            <a:endParaRPr kumimoji="1" lang="zh-CN" altLang="en-US" sz="4000" kern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520FED5-885F-304C-BC89-44AD833D7CF4}"/>
              </a:ext>
            </a:extLst>
          </p:cNvPr>
          <p:cNvSpPr txBox="1"/>
          <p:nvPr/>
        </p:nvSpPr>
        <p:spPr>
          <a:xfrm>
            <a:off x="6349646" y="4959110"/>
            <a:ext cx="3048000" cy="746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更易于编写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更自然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,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代码更少</a:t>
            </a:r>
          </a:p>
          <a:p>
            <a:pPr>
              <a:lnSpc>
                <a:spcPct val="130000"/>
              </a:lnSpc>
              <a:spcBef>
                <a:spcPts val="600"/>
              </a:spcBef>
            </a:pPr>
            <a:endParaRPr kumimoji="1" lang="zh-CN" altLang="en-US" sz="1200" kern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0478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22288" y="258233"/>
            <a:ext cx="8241924" cy="721395"/>
          </a:xfrm>
        </p:spPr>
        <p:txBody>
          <a:bodyPr/>
          <a:lstStyle/>
          <a:p>
            <a:r>
              <a:rPr kumimoji="1" lang="zh-CN" altLang="en-US" dirty="0"/>
              <a:t>实时预览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24ABAB7-959D-5041-A347-0DA7AD48B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220" y="1261462"/>
            <a:ext cx="8671713" cy="5060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139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39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39A9DE"/>
      </a:accent1>
      <a:accent2>
        <a:srgbClr val="838FD4"/>
      </a:accent2>
      <a:accent3>
        <a:srgbClr val="41C0B8"/>
      </a:accent3>
      <a:accent4>
        <a:srgbClr val="91CE6F"/>
      </a:accent4>
      <a:accent5>
        <a:srgbClr val="A0CD4E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46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27550</TotalTime>
  <Words>570</Words>
  <Application>Microsoft Macintosh PowerPoint</Application>
  <PresentationFormat>宽屏</PresentationFormat>
  <Paragraphs>51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宋体</vt:lpstr>
      <vt:lpstr>Microsoft YaHei</vt:lpstr>
      <vt:lpstr>Microsoft YaHei</vt:lpstr>
      <vt:lpstr>Segoe UI Light</vt:lpstr>
      <vt:lpstr>Arial</vt:lpstr>
      <vt:lpstr>Calibri</vt:lpstr>
      <vt:lpstr>Century Gothic</vt:lpstr>
      <vt:lpstr>Wingdings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Microsoft Office 用户</cp:lastModifiedBy>
  <cp:revision>1599</cp:revision>
  <dcterms:created xsi:type="dcterms:W3CDTF">2015-08-18T02:51:41Z</dcterms:created>
  <dcterms:modified xsi:type="dcterms:W3CDTF">2020-08-06T07:56:29Z</dcterms:modified>
  <cp:category/>
</cp:coreProperties>
</file>

<file path=docProps/thumbnail.jpeg>
</file>